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1" r:id="rId3"/>
    <p:sldId id="257" r:id="rId4"/>
    <p:sldId id="258" r:id="rId5"/>
    <p:sldId id="262" r:id="rId6"/>
    <p:sldId id="263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2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01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4019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64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0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9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0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21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8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82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1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1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6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02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8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05D41-DE62-4048-A7FC-9DF4CFD2F8BC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37EA9-493D-4897-B3EE-CF880BA35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06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시스템프로그래밍</a:t>
            </a:r>
            <a:br>
              <a:rPr lang="en-US" altLang="ko-KR" dirty="0"/>
            </a:br>
            <a:r>
              <a:rPr lang="en-US" altLang="ko-KR" dirty="0"/>
              <a:t>Tetris </a:t>
            </a:r>
            <a:r>
              <a:rPr lang="ko-KR" altLang="en-US" dirty="0"/>
              <a:t>게임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3730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2014097031 </a:t>
            </a:r>
            <a:r>
              <a:rPr lang="ko-KR" altLang="en-US" dirty="0"/>
              <a:t>도현태</a:t>
            </a:r>
            <a:endParaRPr lang="en-US" altLang="ko-KR" dirty="0"/>
          </a:p>
          <a:p>
            <a:pPr algn="r"/>
            <a:r>
              <a:rPr lang="en-US" altLang="ko-KR" dirty="0"/>
              <a:t>2014097012 </a:t>
            </a:r>
            <a:r>
              <a:rPr lang="ko-KR" altLang="en-US" dirty="0"/>
              <a:t>김명환</a:t>
            </a:r>
            <a:endParaRPr lang="en-US" altLang="ko-KR" dirty="0"/>
          </a:p>
          <a:p>
            <a:pPr algn="r"/>
            <a:r>
              <a:rPr lang="en-US" altLang="ko-KR" dirty="0"/>
              <a:t>2014097017 </a:t>
            </a:r>
            <a:r>
              <a:rPr lang="ko-KR" altLang="en-US" dirty="0"/>
              <a:t>김영준</a:t>
            </a:r>
            <a:endParaRPr lang="en-US" altLang="ko-KR" dirty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40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ko-KR" altLang="en-US" sz="4500" dirty="0"/>
              <a:t>목차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790700" y="2148065"/>
            <a:ext cx="10820400" cy="40241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3500" dirty="0"/>
              <a:t> 주제 및 선정배경</a:t>
            </a:r>
            <a:endParaRPr lang="en-US" altLang="ko-KR" sz="3500" dirty="0"/>
          </a:p>
          <a:p>
            <a:pPr marL="0" indent="0">
              <a:buNone/>
            </a:pPr>
            <a:r>
              <a:rPr lang="en-US" altLang="ko-KR" sz="17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3500" dirty="0"/>
              <a:t> </a:t>
            </a:r>
            <a:r>
              <a:rPr lang="ko-KR" altLang="en-US" sz="3500" dirty="0"/>
              <a:t>데모 영상</a:t>
            </a:r>
            <a:endParaRPr lang="en-US" altLang="ko-KR" sz="35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3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3500" dirty="0"/>
              <a:t> </a:t>
            </a:r>
            <a:r>
              <a:rPr lang="ko-KR" altLang="en-US" sz="3500" dirty="0"/>
              <a:t>핵심 코드</a:t>
            </a:r>
            <a:endParaRPr lang="en-US" altLang="ko-KR" sz="35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17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3500" dirty="0"/>
              <a:t> 문제점</a:t>
            </a:r>
            <a:r>
              <a:rPr lang="en-US" altLang="ko-KR" sz="3500" dirty="0"/>
              <a:t> </a:t>
            </a:r>
            <a:r>
              <a:rPr lang="ko-KR" altLang="en-US" sz="3500" dirty="0"/>
              <a:t>및 보완</a:t>
            </a:r>
            <a:r>
              <a:rPr lang="en-US" altLang="ko-KR" sz="35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4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80428" y="1441450"/>
            <a:ext cx="3761964" cy="144145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/>
              <a:t>Tetris GAME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3082D4-83C7-4617-9004-24CD5FAF4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5" y="1441450"/>
            <a:ext cx="5421746" cy="4465095"/>
          </a:xfrm>
          <a:prstGeom prst="rect">
            <a:avLst/>
          </a:prstGeom>
        </p:spPr>
      </p:pic>
      <p:sp>
        <p:nvSpPr>
          <p:cNvPr id="23" name="부제목 2">
            <a:extLst>
              <a:ext uri="{FF2B5EF4-FFF2-40B4-BE49-F238E27FC236}">
                <a16:creationId xmlns:a16="http://schemas.microsoft.com/office/drawing/2014/main" id="{30570AA8-17F2-4E8D-95BB-37C12FAD0BB3}"/>
              </a:ext>
            </a:extLst>
          </p:cNvPr>
          <p:cNvSpPr txBox="1">
            <a:spLocks/>
          </p:cNvSpPr>
          <p:nvPr/>
        </p:nvSpPr>
        <p:spPr>
          <a:xfrm>
            <a:off x="7389091" y="4250783"/>
            <a:ext cx="4648474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주제 선정배경 </a:t>
            </a:r>
            <a:r>
              <a:rPr lang="en-US" altLang="ko-KR" dirty="0"/>
              <a:t>: </a:t>
            </a:r>
            <a:r>
              <a:rPr lang="ko-KR" altLang="en-US" dirty="0"/>
              <a:t>팀원 모두 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게임을 좋아하여 우분투를 이용한 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게임 프로젝트를 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제작하기로 하였습니다</a:t>
            </a:r>
            <a:r>
              <a:rPr lang="en-US" altLang="ko-KR" dirty="0"/>
              <a:t>.</a:t>
            </a:r>
          </a:p>
          <a:p>
            <a:pPr marL="0" indent="0" algn="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69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새로운 프로젝트">
            <a:hlinkClick r:id="" action="ppaction://media"/>
            <a:extLst>
              <a:ext uri="{FF2B5EF4-FFF2-40B4-BE49-F238E27FC236}">
                <a16:creationId xmlns:a16="http://schemas.microsoft.com/office/drawing/2014/main" id="{0F845D84-590D-450A-838E-4B57D793F4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844" y="1356115"/>
            <a:ext cx="8284408" cy="46599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39753" y="1356115"/>
            <a:ext cx="3861468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500" dirty="0"/>
              <a:t>데모 영상</a:t>
            </a:r>
            <a:br>
              <a:rPr lang="en-US" altLang="ko-KR" sz="4500" dirty="0"/>
            </a:br>
            <a:r>
              <a:rPr lang="en-US" altLang="ko-KR" sz="4500" dirty="0"/>
              <a:t>(</a:t>
            </a:r>
            <a:r>
              <a:rPr lang="ko-KR" altLang="en-US" sz="4500" dirty="0"/>
              <a:t>게임 플레이</a:t>
            </a:r>
            <a:r>
              <a:rPr lang="en-US" altLang="ko-KR" sz="4500" dirty="0"/>
              <a:t>)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264479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새로운 프로젝트2">
            <a:hlinkClick r:id="" action="ppaction://media"/>
            <a:extLst>
              <a:ext uri="{FF2B5EF4-FFF2-40B4-BE49-F238E27FC236}">
                <a16:creationId xmlns:a16="http://schemas.microsoft.com/office/drawing/2014/main" id="{BEB50857-B25E-4425-8FA3-1A737A95CB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424" y="1356115"/>
            <a:ext cx="8334642" cy="46882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39753" y="1356115"/>
            <a:ext cx="3861468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500" dirty="0"/>
              <a:t>데모 영상</a:t>
            </a:r>
            <a:br>
              <a:rPr lang="en-US" altLang="ko-KR" sz="4500" dirty="0"/>
            </a:br>
            <a:r>
              <a:rPr lang="en-US" altLang="ko-KR" sz="4500" dirty="0"/>
              <a:t>(</a:t>
            </a:r>
            <a:r>
              <a:rPr lang="ko-KR" altLang="en-US" sz="4500" dirty="0"/>
              <a:t>기록 검색</a:t>
            </a:r>
            <a:r>
              <a:rPr lang="en-US" altLang="ko-KR" sz="4500" dirty="0"/>
              <a:t>,</a:t>
            </a:r>
            <a:r>
              <a:rPr lang="ko-KR" altLang="en-US" sz="4500" dirty="0"/>
              <a:t>출력</a:t>
            </a:r>
            <a:r>
              <a:rPr lang="en-US" altLang="ko-KR" sz="4500" dirty="0"/>
              <a:t>)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29647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B1179A5-5721-46CF-910D-C0B1D6CA2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46" y="-1663"/>
            <a:ext cx="5564825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B44735-105E-4D68-AFF1-715A6B833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45" y="0"/>
            <a:ext cx="5564825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39753" y="709600"/>
            <a:ext cx="3861468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500" dirty="0"/>
              <a:t>핵심 코드</a:t>
            </a:r>
            <a:br>
              <a:rPr lang="en-US" altLang="ko-KR" sz="4500" dirty="0"/>
            </a:br>
            <a:endParaRPr lang="ko-KR" altLang="en-US" sz="45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2AAC11D-525E-4462-A8C5-A972AC00E1E5}"/>
              </a:ext>
            </a:extLst>
          </p:cNvPr>
          <p:cNvSpPr txBox="1">
            <a:spLocks/>
          </p:cNvSpPr>
          <p:nvPr/>
        </p:nvSpPr>
        <p:spPr>
          <a:xfrm>
            <a:off x="8035635" y="2002628"/>
            <a:ext cx="4001929" cy="39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차원배열 통한 </a:t>
            </a:r>
            <a:r>
              <a:rPr lang="ko-KR" altLang="en-US" dirty="0" err="1"/>
              <a:t>테트리스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의 구현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초단위로 얻은 현재시간을 타이머로 사용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타이머에 </a:t>
            </a:r>
            <a:r>
              <a:rPr lang="en-US" altLang="ko-KR" dirty="0"/>
              <a:t>callback </a:t>
            </a:r>
            <a:r>
              <a:rPr lang="ko-KR" altLang="en-US" dirty="0"/>
              <a:t>되어 현재 화면을 </a:t>
            </a:r>
            <a:r>
              <a:rPr lang="en-US" altLang="ko-KR" dirty="0"/>
              <a:t>refresh</a:t>
            </a:r>
            <a:r>
              <a:rPr lang="ko-KR" altLang="en-US" dirty="0"/>
              <a:t>하면서 키입력과 한 줄 완성 </a:t>
            </a:r>
            <a:r>
              <a:rPr lang="en-US" altLang="ko-KR" dirty="0"/>
              <a:t>block</a:t>
            </a:r>
            <a:r>
              <a:rPr lang="ko-KR" altLang="en-US" dirty="0"/>
              <a:t> 검사 등 상태변화를 확인</a:t>
            </a:r>
            <a:endParaRPr lang="en-US" altLang="ko-KR" dirty="0"/>
          </a:p>
          <a:p>
            <a:pPr marL="457200" indent="-457200">
              <a:buAutoNum type="arabicPeriod"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E95907-E8F8-4799-818C-89BA1AB73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46" y="1885438"/>
            <a:ext cx="5564825" cy="33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03555" y="962415"/>
            <a:ext cx="3861468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500" dirty="0"/>
              <a:t>문제점 및 보완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0BD18F3-A29E-4A00-86A2-6C59A2EAE2D0}"/>
              </a:ext>
            </a:extLst>
          </p:cNvPr>
          <p:cNvSpPr txBox="1">
            <a:spLocks/>
          </p:cNvSpPr>
          <p:nvPr/>
        </p:nvSpPr>
        <p:spPr>
          <a:xfrm>
            <a:off x="6814039" y="2801542"/>
            <a:ext cx="4810288" cy="378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Solution 1) </a:t>
            </a:r>
            <a:r>
              <a:rPr lang="ko-KR" altLang="en-US" dirty="0"/>
              <a:t>현재 내려오는 </a:t>
            </a:r>
            <a:r>
              <a:rPr lang="en-US" altLang="ko-KR" dirty="0"/>
              <a:t>block</a:t>
            </a:r>
            <a:r>
              <a:rPr lang="ko-KR" altLang="en-US" dirty="0"/>
              <a:t>의 아래 공간이 충분히 크다면 </a:t>
            </a:r>
            <a:r>
              <a:rPr lang="en-US" altLang="ko-KR" dirty="0"/>
              <a:t>block </a:t>
            </a:r>
            <a:r>
              <a:rPr lang="ko-KR" altLang="en-US" dirty="0"/>
              <a:t>점수계산을 못하게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Solution 2) </a:t>
            </a:r>
            <a:r>
              <a:rPr lang="ko-KR" altLang="en-US" dirty="0"/>
              <a:t>직관적인 방향키 버튼으로 조작버튼을 수정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추가 의견</a:t>
            </a:r>
            <a:r>
              <a:rPr lang="en-US" altLang="ko-KR" dirty="0"/>
              <a:t>) </a:t>
            </a:r>
            <a:r>
              <a:rPr lang="ko-KR" altLang="en-US" dirty="0"/>
              <a:t>사운드카드 헤더</a:t>
            </a:r>
            <a:r>
              <a:rPr lang="en-US" altLang="ko-KR" dirty="0"/>
              <a:t>#include &lt;sys/</a:t>
            </a:r>
            <a:r>
              <a:rPr lang="en-US" altLang="ko-KR" dirty="0" err="1"/>
              <a:t>soundcard.h</a:t>
            </a:r>
            <a:r>
              <a:rPr lang="en-US" altLang="ko-KR" dirty="0"/>
              <a:t>&gt;    </a:t>
            </a:r>
            <a:r>
              <a:rPr lang="ko-KR" altLang="en-US" dirty="0"/>
              <a:t>를 이용하여</a:t>
            </a:r>
            <a:r>
              <a:rPr lang="en-US" altLang="ko-KR" dirty="0"/>
              <a:t> </a:t>
            </a:r>
            <a:r>
              <a:rPr lang="ko-KR" altLang="en-US" dirty="0"/>
              <a:t>음악을 추가한다면    더욱 </a:t>
            </a:r>
            <a:r>
              <a:rPr lang="ko-KR" altLang="en-US" dirty="0" err="1"/>
              <a:t>좋을것</a:t>
            </a:r>
            <a:r>
              <a:rPr lang="ko-KR" altLang="en-US" dirty="0"/>
              <a:t> 같다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6ACCB2F1-E8CB-4565-AE45-811501E02DF0}"/>
              </a:ext>
            </a:extLst>
          </p:cNvPr>
          <p:cNvSpPr txBox="1">
            <a:spLocks/>
          </p:cNvSpPr>
          <p:nvPr/>
        </p:nvSpPr>
        <p:spPr>
          <a:xfrm>
            <a:off x="1524001" y="2801543"/>
            <a:ext cx="4810288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Problem 1)  </a:t>
            </a:r>
            <a:r>
              <a:rPr lang="ko-KR" altLang="en-US" dirty="0"/>
              <a:t>끝까지 내려가지 않은 한 줄이 완성된 </a:t>
            </a:r>
            <a:r>
              <a:rPr lang="en-US" altLang="ko-KR" dirty="0"/>
              <a:t>block </a:t>
            </a:r>
            <a:r>
              <a:rPr lang="ko-KR" altLang="en-US" dirty="0"/>
              <a:t>이 중도에 처리되어 사라지고</a:t>
            </a:r>
            <a:r>
              <a:rPr lang="en-US" altLang="ko-KR" dirty="0"/>
              <a:t>, </a:t>
            </a:r>
            <a:r>
              <a:rPr lang="ko-KR" altLang="en-US" dirty="0"/>
              <a:t>점수가 올라가는 문제점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Problem 2) </a:t>
            </a:r>
            <a:r>
              <a:rPr lang="ko-KR" altLang="en-US" dirty="0"/>
              <a:t>직관적이지 않은 조작버튼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11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5266" y="2562615"/>
            <a:ext cx="3861468" cy="1293028"/>
          </a:xfrm>
        </p:spPr>
        <p:txBody>
          <a:bodyPr>
            <a:normAutofit/>
          </a:bodyPr>
          <a:lstStyle/>
          <a:p>
            <a:pPr algn="ctr"/>
            <a:r>
              <a:rPr lang="en-US" altLang="ko-KR" sz="4500" dirty="0"/>
              <a:t>Q&amp;A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369636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5266" y="2562615"/>
            <a:ext cx="3861468" cy="1293028"/>
          </a:xfrm>
        </p:spPr>
        <p:txBody>
          <a:bodyPr>
            <a:normAutofit/>
          </a:bodyPr>
          <a:lstStyle/>
          <a:p>
            <a:pPr algn="ctr"/>
            <a:r>
              <a:rPr lang="ko-KR" altLang="en-US" sz="4500" dirty="0"/>
              <a:t>감사합니다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C0734A6A-1FB0-451A-AAAD-38B5B300488D}"/>
              </a:ext>
            </a:extLst>
          </p:cNvPr>
          <p:cNvSpPr txBox="1">
            <a:spLocks/>
          </p:cNvSpPr>
          <p:nvPr/>
        </p:nvSpPr>
        <p:spPr>
          <a:xfrm>
            <a:off x="3690856" y="4198543"/>
            <a:ext cx="481028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즐거운 방학 되세요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642939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155</Words>
  <Application>Microsoft Office PowerPoint</Application>
  <PresentationFormat>와이드스크린</PresentationFormat>
  <Paragraphs>35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</vt:lpstr>
      <vt:lpstr>비행기 구름</vt:lpstr>
      <vt:lpstr>시스템프로그래밍 Tetris 게임</vt:lpstr>
      <vt:lpstr>목차</vt:lpstr>
      <vt:lpstr>Tetris GAME</vt:lpstr>
      <vt:lpstr>데모 영상 (게임 플레이)</vt:lpstr>
      <vt:lpstr>데모 영상 (기록 검색,출력)</vt:lpstr>
      <vt:lpstr>핵심 코드 </vt:lpstr>
      <vt:lpstr>문제점 및 보완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시스템프로그래밍 Tetris 게임</dc:title>
  <dc:creator>YOUNGJOON KIM</dc:creator>
  <cp:lastModifiedBy>YOUNGJOON KIM</cp:lastModifiedBy>
  <cp:revision>13</cp:revision>
  <dcterms:created xsi:type="dcterms:W3CDTF">2018-12-20T07:06:34Z</dcterms:created>
  <dcterms:modified xsi:type="dcterms:W3CDTF">2018-12-20T08:20:54Z</dcterms:modified>
</cp:coreProperties>
</file>